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5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782" r:id="rId39"/>
    <p:sldId id="781" r:id="rId40"/>
    <p:sldId id="621" r:id="rId41"/>
    <p:sldId id="692" r:id="rId42"/>
    <p:sldId id="629" r:id="rId43"/>
    <p:sldId id="632" r:id="rId44"/>
    <p:sldId id="698" r:id="rId45"/>
    <p:sldId id="694" r:id="rId46"/>
    <p:sldId id="783" r:id="rId47"/>
    <p:sldId id="784" r:id="rId48"/>
    <p:sldId id="786" r:id="rId49"/>
    <p:sldId id="718" r:id="rId50"/>
    <p:sldId id="728" r:id="rId51"/>
    <p:sldId id="730" r:id="rId52"/>
    <p:sldId id="792" r:id="rId53"/>
    <p:sldId id="793" r:id="rId54"/>
    <p:sldId id="729" r:id="rId55"/>
    <p:sldId id="796" r:id="rId56"/>
    <p:sldId id="702" r:id="rId57"/>
    <p:sldId id="703" r:id="rId58"/>
    <p:sldId id="704" r:id="rId59"/>
    <p:sldId id="763" r:id="rId60"/>
    <p:sldId id="803" r:id="rId61"/>
    <p:sldId id="765" r:id="rId62"/>
    <p:sldId id="794" r:id="rId63"/>
    <p:sldId id="719" r:id="rId64"/>
    <p:sldId id="766" r:id="rId65"/>
    <p:sldId id="734" r:id="rId66"/>
    <p:sldId id="732" r:id="rId67"/>
    <p:sldId id="720" r:id="rId68"/>
    <p:sldId id="797" r:id="rId69"/>
    <p:sldId id="799" r:id="rId70"/>
    <p:sldId id="768" r:id="rId71"/>
    <p:sldId id="785" r:id="rId72"/>
    <p:sldId id="735" r:id="rId73"/>
    <p:sldId id="767" r:id="rId7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24860832"/>
        <c:axId val="-1859710592"/>
      </c:barChart>
      <c:catAx>
        <c:axId val="-192486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859710592"/>
        <c:crosses val="autoZero"/>
        <c:auto val="1"/>
        <c:lblAlgn val="ctr"/>
        <c:lblOffset val="100"/>
        <c:noMultiLvlLbl val="0"/>
      </c:catAx>
      <c:valAx>
        <c:axId val="-185971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92486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</a:t>
            </a:r>
            <a:r>
              <a:rPr kumimoji="1" lang="ja-JP" altLang="en-US" smtClean="0"/>
              <a:t>投げ合いによる消耗を</a:t>
            </a:r>
            <a:r>
              <a:rPr kumimoji="1" lang="ja-JP" altLang="en-US" smtClean="0"/>
              <a:t>避け、動いているもの（＝価値）を軸に会話する</a:t>
            </a:r>
            <a:r>
              <a:rPr kumimoji="1" lang="ja-JP" altLang="en-US" smtClean="0"/>
              <a:t>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組織・文化ではなく、技術的観点からの心理的安全性の仕組化です。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NUL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語彙と価値観を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で会話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264649" y="4938319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853333" y="4938318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シンプルでも多くの人にアプローチできる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3268</TotalTime>
  <Words>2272</Words>
  <Application>Microsoft Macintosh PowerPoint</Application>
  <PresentationFormat>画面に合わせる (4:3)</PresentationFormat>
  <Paragraphs>607</Paragraphs>
  <Slides>72</Slides>
  <Notes>69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72</vt:i4>
      </vt:variant>
    </vt:vector>
  </HeadingPairs>
  <TitlesOfParts>
    <vt:vector size="81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5543</cp:revision>
  <dcterms:created xsi:type="dcterms:W3CDTF">2016-11-21T06:16:44Z</dcterms:created>
  <dcterms:modified xsi:type="dcterms:W3CDTF">2018-04-06T03:17:21Z</dcterms:modified>
</cp:coreProperties>
</file>